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4" r:id="rId28"/>
    <p:sldId id="288" r:id="rId29"/>
    <p:sldId id="289" r:id="rId30"/>
    <p:sldId id="290" r:id="rId31"/>
    <p:sldId id="291" r:id="rId32"/>
    <p:sldId id="292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0"/>
    <a:srgbClr val="FEA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B916-288F-4F41-857F-72F2EC224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06A23-2E83-41AA-89FF-396422C5F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EEA65-960B-49B9-8CC5-DFD2D8D4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F9B8E-9AF9-4700-83F0-C270A3B1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9791A-CACE-4ABE-81F6-B2266B5E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3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2AB9A-D7CF-4855-9C2B-921E4E50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B41D-1B91-4BC0-8A0F-5540E0531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EC76A-A694-468A-9062-18097CA7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E8102-3962-4565-A9D1-86CA2278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D9583-5069-46D1-ADEA-06DD3E37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4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972FB3-CCC5-4B6F-9CBA-47DE79404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F07E1F-F14F-4206-B2E2-9CAE3E574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4781F-6E75-4CFF-887A-36FE01D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97D9C-61E7-4EFC-92CC-8C7EFEE0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934E2-F637-4F5B-B71E-445FA370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4D1CE-D416-4273-A953-A677D62B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B434E-1C97-42F5-8AAD-F704B13E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BC63B-DE28-4CCE-86FB-62EAD88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4C112-BCDF-49C2-A548-D4598BBE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656C3-6B7B-49E1-85E1-030D26BA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03EF6-8363-444A-BC91-5596A9F8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3C1AE1-220B-4C57-9968-B479B4732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CFD6C1-903C-4411-9345-6270B009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049FE-D74D-4D2C-AE83-9CC7E13B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BBFDD-6F78-4A17-B108-0021B3B9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9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170B-AB1D-4D50-AE4D-ABB73E0A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F405-D275-4D44-9203-AC7D3F975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25E56A-C430-47E4-A674-F08CE3A89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9BFC2-C0E2-4B5D-85AA-1592697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105BD-BE86-4AAB-95ED-4CE1D964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BFF0C-75BB-4099-ADEB-E17FDE49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75344-4B81-497F-8A8D-87535792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F1DD97-FAFB-4ECD-977D-09C1CBBE4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8160B0-957D-41DC-9D70-12ED1958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9AEB39-A519-4272-A2FD-025A26010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F994FB-BE57-4154-8069-5A4A82747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F0913D-9D52-4C69-9FAF-AF197FF8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6FDD41-1891-49A1-8FD4-D4BC2C34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A19C04-1536-441D-A27C-4650EDEC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9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4BE2A-4ECA-47EC-AD3F-F310A54F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CEF442-8BA2-4BAE-9FFE-2CE283E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73DAB3-1637-44A9-9174-DCFD55E9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3B81FC-8B41-43BC-84EB-B51D34BF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9B5E06-105A-49F3-9FE1-E731D531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6F380B-7E17-4AB2-B7E0-91956F12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7DD9CE-663D-4098-8272-9AE28344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9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621CE-AB83-440B-A6F1-4F9760E3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9FA18-3B4A-4B59-9D47-E05957F0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5F1883-DFF9-4993-8320-57D896C3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01FAE8-55F6-4175-A10D-BA258C02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B3E5E-F0B0-42F9-838F-5E30BD9E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19167-9B21-4836-A512-B0D0DDDC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4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1EB81-7085-4EA4-8606-F06D5DDD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09ADFD-1F26-4738-988F-71FE8A5F3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68237-82AB-443D-8ECD-F600D9F6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B6F1C-7169-45C1-AEB3-BFF55249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A807B-6698-47EE-9DF7-18CB553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B81BD0-4537-48DD-B320-F15392D6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D9F0"/>
            </a:gs>
            <a:gs pos="9000">
              <a:srgbClr val="FEA8D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13F30-C1C3-4FDE-A51E-1D7472EC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DA31D-389A-46FC-B6C6-A16266EA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165E0-A161-484B-9493-7CE64C00D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B214-89E1-4917-8FDD-14EE88BDFD23}" type="datetimeFigureOut">
              <a:rPr lang="ru-RU" smtClean="0"/>
              <a:t>24.07.2019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39248-606C-450C-A1D4-745F2732A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4A019-0B81-46BA-831A-CEDEB80AF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326E-1F54-4153-B57E-896E0E83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2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ris.kz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tel:+77273922837" TargetMode="External"/><Relationship Id="rId2" Type="http://schemas.openxmlformats.org/officeDocument/2006/relationships/hyperlink" Target="tel:+772739228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ob@nab.kz" TargetMode="External"/><Relationship Id="rId4" Type="http://schemas.openxmlformats.org/officeDocument/2006/relationships/hyperlink" Target="tel:+7727395339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D9F0"/>
            </a:gs>
            <a:gs pos="9000">
              <a:srgbClr val="FEA8DB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651419-EAE8-4676-B2E7-8663532A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899795"/>
          </a:xfrm>
        </p:spPr>
        <p:txBody>
          <a:bodyPr/>
          <a:lstStyle/>
          <a:p>
            <a:pPr algn="ctr"/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Инструкция при регистрации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A3DA206-6960-4586-9E4B-6CA33B23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  <a:ea typeface="Segoe UI Emoji" panose="020B0502040204020203" pitchFamily="34" charset="0"/>
              </a:rPr>
              <a:t>Зайдите на сайт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  <a:hlinkClick r:id="rId2"/>
              </a:rPr>
              <a:t>www.iris.kz</a:t>
            </a:r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  <a:ea typeface="Segoe UI Emoji" panose="020B0502040204020203" pitchFamily="34" charset="0"/>
              </a:rPr>
              <a:t>Выберите кнопку  </a:t>
            </a:r>
            <a:r>
              <a:rPr lang="ru-RU" u="sng" dirty="0">
                <a:latin typeface="Bookman Old Style" panose="02050604050505020204" pitchFamily="18" charset="0"/>
                <a:ea typeface="Segoe UI Emoji" panose="020B0502040204020203" pitchFamily="34" charset="0"/>
              </a:rPr>
              <a:t>ВОЙТИ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DF8D8-78BA-4247-BE06-B860DC06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02" y="2184742"/>
            <a:ext cx="7839070" cy="44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C9DB56-D660-4FF8-88EE-3DE31B6B7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1" y="198438"/>
            <a:ext cx="10438277" cy="5978525"/>
          </a:xfrm>
        </p:spPr>
      </p:pic>
    </p:spTree>
    <p:extLst>
      <p:ext uri="{BB962C8B-B14F-4D97-AF65-F5344CB8AC3E}">
        <p14:creationId xmlns:p14="http://schemas.microsoft.com/office/powerpoint/2010/main" val="376445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C0F341-4E24-43F9-A403-53961C92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"/>
            <a:ext cx="10515600" cy="59636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Информационно-аналитический портал ИРИС направит на указанный при регистрации </a:t>
            </a:r>
            <a:r>
              <a:rPr lang="en-US" dirty="0">
                <a:latin typeface="Bookman Old Style" panose="02050604050505020204" pitchFamily="18" charset="0"/>
              </a:rPr>
              <a:t>e-mail </a:t>
            </a:r>
            <a:r>
              <a:rPr lang="ru-RU" dirty="0">
                <a:latin typeface="Bookman Old Style" panose="02050604050505020204" pitchFamily="18" charset="0"/>
              </a:rPr>
              <a:t> сообщение со ссылками о  регистрации.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Для завершения регистрации необходимо пройти по ссылке (активировать ссылку)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B4FC3-01F5-4409-8207-AF9D350B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1" y="2334373"/>
            <a:ext cx="8290559" cy="43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60E83C-20A9-4D18-AE74-09F61825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"/>
            <a:ext cx="10515600" cy="60398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Подтверждаем регистрацию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5942B1-549F-4D2F-8C32-4218B8F6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3" y="666254"/>
            <a:ext cx="8303597" cy="57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23A8B0-B47B-4683-850B-62996E11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Заходим в личный кабинет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674D9-3AD6-4709-ADF3-BB122F42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41" y="664446"/>
            <a:ext cx="9700999" cy="59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A79022-E1CF-47D1-84D3-0F493B07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52400"/>
            <a:ext cx="11094720" cy="60245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 личном кабинете вносим изменения и дополнения по желанию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Желательно изменить</a:t>
            </a: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ЛОГИН,</a:t>
            </a: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Можете изменить номер</a:t>
            </a: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Телефона и т.д.</a:t>
            </a: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Сохраняете изменения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99E3FC-D1B0-48B3-A81F-9EF2F128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81037"/>
            <a:ext cx="8534400" cy="59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D3D7B-20FE-4099-955B-EFE5804B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Личный кабинет/профиль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C248A-EA9E-467B-A936-67FEB88F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 личном кабинете можно оформить:</a:t>
            </a:r>
          </a:p>
          <a:p>
            <a:pPr marL="514350" indent="-514350"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Комплект подписки</a:t>
            </a:r>
          </a:p>
          <a:p>
            <a:pPr marL="514350" indent="-514350"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Участие в семинаре</a:t>
            </a:r>
          </a:p>
          <a:p>
            <a:pPr marL="514350" indent="-514350"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Участие в вебинаре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Также можно присоединить сотрудника к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16046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4981-DC47-45CB-8D08-A146824F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pPr algn="ctr"/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Оформление Комплекта подписки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09D99-AB02-4629-84D8-618954DD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Выбираете подходящий Вам Комплект и нажимаете оформить подписку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15E96-E0F2-4C3F-9C18-1C084641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2" y="2057400"/>
            <a:ext cx="7494948" cy="46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12AD55-8C57-4F90-BB7B-2B17B774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Оформление заказа нажимаете </a:t>
            </a:r>
            <a:r>
              <a:rPr lang="ru-RU" u="sng" dirty="0">
                <a:latin typeface="Bookman Old Style" panose="02050604050505020204" pitchFamily="18" charset="0"/>
              </a:rPr>
              <a:t>ДАЛЕЕ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F21654-DACD-4920-A308-339F029AA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72"/>
            <a:ext cx="8610600" cy="56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41EF4-2B69-438F-BAC1-92AFA106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"/>
            <a:ext cx="10515600" cy="59636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Указываете Тип Плательщика и нажимаете </a:t>
            </a:r>
            <a:r>
              <a:rPr lang="ru-RU" u="sng" dirty="0">
                <a:latin typeface="Bookman Old Style" panose="02050604050505020204" pitchFamily="18" charset="0"/>
              </a:rPr>
              <a:t>ДАЛЕЕ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07B41-4D44-43A4-BD15-081EA2BDE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1" y="807720"/>
            <a:ext cx="8668439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DF747C-63DB-4D3B-BDB2-27215C8F4F70}"/>
              </a:ext>
            </a:extLst>
          </p:cNvPr>
          <p:cNvSpPr/>
          <p:nvPr/>
        </p:nvSpPr>
        <p:spPr>
          <a:xfrm>
            <a:off x="4404360" y="182881"/>
            <a:ext cx="411480" cy="498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B9062-D09F-4212-92E9-690F92E3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Счет на оплату ставите  </a:t>
            </a:r>
            <a:r>
              <a:rPr lang="en-US" dirty="0"/>
              <a:t>V</a:t>
            </a:r>
            <a:r>
              <a:rPr lang="ru-RU" dirty="0"/>
              <a:t>   и нажимаете </a:t>
            </a:r>
            <a:r>
              <a:rPr lang="ru-RU" u="sng" dirty="0"/>
              <a:t>ДАЛЕЕ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2FD535-A3A6-4642-9604-0E84AB40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796485"/>
            <a:ext cx="9264711" cy="56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D5189F-422B-46E4-B3E5-6A294843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13657"/>
            <a:ext cx="11049000" cy="576330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  <a:ea typeface="Segoe UI Emoji" panose="020B0502040204020203" pitchFamily="34" charset="0"/>
              </a:rPr>
              <a:t>Выбираем вкладку: 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  <a:ea typeface="Segoe UI Emoji" panose="020B0502040204020203" pitchFamily="34" charset="0"/>
              </a:rPr>
              <a:t>Я новый пользователь                  Зарегистрироваться                              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CBAC63A-C96A-4A9F-9193-6444D54495D6}"/>
              </a:ext>
            </a:extLst>
          </p:cNvPr>
          <p:cNvSpPr/>
          <p:nvPr/>
        </p:nvSpPr>
        <p:spPr>
          <a:xfrm>
            <a:off x="4435928" y="1508691"/>
            <a:ext cx="1964872" cy="342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29557D-389C-468F-AC3F-A006CB06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6" y="2032627"/>
            <a:ext cx="5807620" cy="45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984262-23C7-43CE-A33C-A0DD9864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60"/>
            <a:ext cx="10515600" cy="588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Проверяете все данные и нажимаете оформить заказ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091ED-51FC-4B0E-BD46-F0EA5F37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98" y="787717"/>
            <a:ext cx="7994942" cy="59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3E6716-F930-42EA-9617-80C76BE13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Ваш заказ сформирован. Можете проверить в личном кабинете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431D02-6B6C-4421-9550-B70B0F117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173"/>
            <a:ext cx="6636111" cy="45391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062C2-B685-41F4-9202-6CA5D0207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09" y="1798320"/>
            <a:ext cx="6866291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35118-B199-4228-91E2-809F72F7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76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Регистрация сотрудников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07CB9-76B2-4A02-AA9B-D2D3A5ED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 личном кабинете выбираете вкладку </a:t>
            </a:r>
            <a:r>
              <a:rPr lang="ru-RU" u="sng" dirty="0">
                <a:latin typeface="Bookman Old Style" panose="02050604050505020204" pitchFamily="18" charset="0"/>
              </a:rPr>
              <a:t>СОТРУДНИКИ </a:t>
            </a:r>
            <a:r>
              <a:rPr lang="ru-RU" dirty="0">
                <a:latin typeface="Bookman Old Style" panose="02050604050505020204" pitchFamily="18" charset="0"/>
              </a:rPr>
              <a:t>и нажмите </a:t>
            </a:r>
            <a:r>
              <a:rPr lang="ru-RU" u="sng" dirty="0">
                <a:latin typeface="Bookman Old Style" panose="02050604050505020204" pitchFamily="18" charset="0"/>
              </a:rPr>
              <a:t>ПРИГЛАШЕНИЯ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8EEC02-EEBE-4D57-B47B-34216AB1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5371"/>
            <a:ext cx="7783286" cy="43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639E08-75FC-4E0B-8E6E-54BE767F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61258"/>
            <a:ext cx="10918371" cy="591570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Нажимаете </a:t>
            </a:r>
            <a:r>
              <a:rPr lang="ru-RU" u="sng" dirty="0">
                <a:latin typeface="Bookman Old Style" panose="02050604050505020204" pitchFamily="18" charset="0"/>
              </a:rPr>
              <a:t>ВЫСЛАТЬ ПРИГЛАШЕНИЕ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BEA36-32B8-4CCD-99DC-6388AAAF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936171"/>
            <a:ext cx="8382000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639E08-75FC-4E0B-8E6E-54BE767F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61258"/>
            <a:ext cx="10918371" cy="591570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Набираете электронные адреса сотрудников для доступа на сайте согласно Комплекту подписки и нажмите </a:t>
            </a:r>
            <a:r>
              <a:rPr lang="ru-RU" u="sng" dirty="0">
                <a:latin typeface="Bookman Old Style" panose="02050604050505020204" pitchFamily="18" charset="0"/>
              </a:rPr>
              <a:t>ПРИГЛАСИТЬ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276215-5D11-4DDC-B6BD-CC2EFD69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8" y="1143001"/>
            <a:ext cx="89594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8B5389-23E9-4921-AF83-D3951239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70"/>
            <a:ext cx="10515600" cy="64443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Во вкладке сотрудники отображаются все приглашения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42B9C-1745-402E-9E6A-234116EE0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2486"/>
            <a:ext cx="10515600" cy="59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FC46C-8B97-4481-9930-DDB60463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Регистрация сотрудника </a:t>
            </a:r>
            <a:b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(присоединение к Компании)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8FF49-AE53-4BEE-8B05-71D28A81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825625"/>
            <a:ext cx="11625942" cy="466725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-На электронный адрес сотрудника придет письмо-приглашение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-Сотрудник для подтверждения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регистрации проходит по 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ссылке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92724-E5FC-4F6B-9B5E-C1B45BEE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6" y="2764200"/>
            <a:ext cx="7020905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7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2391F6-2DE8-48C6-8653-3C1F3320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61256"/>
            <a:ext cx="11027229" cy="635725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ШАГ 1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Заполнить все поля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Перейти к </a:t>
            </a:r>
            <a:r>
              <a:rPr lang="ru-RU" dirty="0" err="1">
                <a:latin typeface="Bookman Old Style" panose="02050604050505020204" pitchFamily="18" charset="0"/>
              </a:rPr>
              <a:t>ШАГу</a:t>
            </a:r>
            <a:r>
              <a:rPr lang="ru-RU" dirty="0">
                <a:latin typeface="Bookman Old Style" panose="02050604050505020204" pitchFamily="18" charset="0"/>
              </a:rPr>
              <a:t> 2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32D464-5E36-4E57-BF74-9FD75FCD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24" y="261256"/>
            <a:ext cx="4020111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BC70F1-2D8C-49FA-B79C-D21362F2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259080"/>
            <a:ext cx="11186160" cy="63093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ШАГ 2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Вводите символы с изображения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Нажимаете завершить регистрацию                                     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0DAD16-ED50-44D7-B080-943CBC64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59545"/>
            <a:ext cx="5334744" cy="4839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0A9FC-9A0D-44D5-8F75-0453D362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44" y="1759545"/>
            <a:ext cx="6418516" cy="48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2EB9E3-7D44-47E1-A690-0FBD745E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37160"/>
            <a:ext cx="11170920" cy="65532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На указанный электронный адрес придет письмо о подтверждений регистрации нового пользователя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 Для завершения регистрации необходимо пройти по ссылке (активировать ссылку)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DFDA23-CE14-4EE6-96FA-DF9EE65E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09" y="1872175"/>
            <a:ext cx="7392092" cy="47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44DE47-4446-4B56-B0BC-2E20A4D3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Выбираем вид регистрации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052307-2733-461B-88B9-F38DCF82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615440"/>
            <a:ext cx="5996633" cy="35724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C0600F-F0CE-4426-9C6D-26958536F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93" y="1607820"/>
            <a:ext cx="6060587" cy="36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4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74D469-7454-4945-80B3-66436DB3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98120"/>
            <a:ext cx="11582400" cy="64160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Подтверждаете регистрацию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B0F32-DA57-40D1-BFBE-52DF553D1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70560"/>
            <a:ext cx="9317207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8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1BA52A-289D-460D-8316-AC2331B5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11658600" cy="64008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По желанию в профиле личного кабинета можете изменить информацию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79426-DDEF-4E70-8599-6634A0258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02" y="808422"/>
            <a:ext cx="9500978" cy="57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8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4FD5E-B712-42B8-A1F1-AF51FFA7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641"/>
            <a:ext cx="10515600" cy="960119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Подтверждение регистрации сотрудника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FC10C-3AE9-4721-9944-08D03F9E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005840"/>
            <a:ext cx="11445240" cy="568451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После регистрации сотрудника, администратор Компании получит уведомление на присоединение к компании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DB7151-0D0C-4AAE-AA09-D71E3BA3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813560"/>
            <a:ext cx="6111240" cy="365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621946-D823-4932-8662-3DB6B60C4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42" y="3409350"/>
            <a:ext cx="6343298" cy="33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21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283096-A1AD-49B4-A6F4-3C9F2B59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1920"/>
            <a:ext cx="11673840" cy="65227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всем вопросам при регистрации обращаться: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Телефон: </a:t>
            </a:r>
            <a:r>
              <a:rPr lang="ru-RU" dirty="0">
                <a:latin typeface="Bookman Old Style" panose="02050604050505020204" pitchFamily="18" charset="0"/>
              </a:rPr>
              <a:t>8</a:t>
            </a:r>
            <a:r>
              <a:rPr lang="ru-RU" dirty="0">
                <a:latin typeface="Bookman Old Style" panose="02050604050505020204" pitchFamily="18" charset="0"/>
                <a:hlinkClick r:id="rId2"/>
              </a:rPr>
              <a:t> (727) 392-28-47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                  8</a:t>
            </a:r>
            <a:r>
              <a:rPr lang="ru-RU" dirty="0">
                <a:latin typeface="Bookman Old Style" panose="02050604050505020204" pitchFamily="18" charset="0"/>
                <a:hlinkClick r:id="rId3"/>
              </a:rPr>
              <a:t> (727) 392-28-37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                  8 </a:t>
            </a:r>
            <a:r>
              <a:rPr lang="ru-RU" dirty="0">
                <a:latin typeface="Bookman Old Style" panose="02050604050505020204" pitchFamily="18" charset="0"/>
                <a:hlinkClick r:id="rId4"/>
              </a:rPr>
              <a:t>(727) 395-33-98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</a:rPr>
              <a:t>E-</a:t>
            </a:r>
            <a:r>
              <a:rPr lang="ru-RU" b="1" dirty="0" err="1">
                <a:latin typeface="Bookman Old Style" panose="02050604050505020204" pitchFamily="18" charset="0"/>
              </a:rPr>
              <a:t>mail</a:t>
            </a:r>
            <a:r>
              <a:rPr lang="ru-RU" b="1" dirty="0">
                <a:latin typeface="Bookman Old Style" panose="02050604050505020204" pitchFamily="18" charset="0"/>
              </a:rPr>
              <a:t>:</a:t>
            </a:r>
            <a:r>
              <a:rPr lang="ru-RU">
                <a:latin typeface="Bookman Old Style" panose="02050604050505020204" pitchFamily="18" charset="0"/>
              </a:rPr>
              <a:t>        </a:t>
            </a:r>
            <a:r>
              <a:rPr lang="ru-RU">
                <a:latin typeface="Bookman Old Style" panose="02050604050505020204" pitchFamily="18" charset="0"/>
                <a:hlinkClick r:id="rId5"/>
              </a:rPr>
              <a:t>pob</a:t>
            </a:r>
            <a:r>
              <a:rPr lang="ru-RU" dirty="0">
                <a:latin typeface="Bookman Old Style" panose="02050604050505020204" pitchFamily="18" charset="0"/>
                <a:hlinkClick r:id="rId5"/>
              </a:rPr>
              <a:t>@nab.kz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04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664DBF-3E07-4633-9315-599CDD26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"/>
            <a:ext cx="10515600" cy="59788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ШАГ 1</a:t>
            </a:r>
          </a:p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  <a:ea typeface="Segoe UI Black" panose="020B0A02040204020203" pitchFamily="34" charset="0"/>
              </a:rPr>
              <a:t>Заполняем поля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FA83C5-0021-47CC-9547-E387C74D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0729"/>
            <a:ext cx="9144000" cy="54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B2C081-1F50-49E9-87CF-FB441C5B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Переходим к </a:t>
            </a:r>
            <a:r>
              <a:rPr lang="ru-RU" b="1" dirty="0" err="1">
                <a:latin typeface="Bookman Old Style" panose="02050604050505020204" pitchFamily="18" charset="0"/>
              </a:rPr>
              <a:t>ШАГу</a:t>
            </a:r>
            <a:r>
              <a:rPr lang="ru-RU" b="1" dirty="0">
                <a:latin typeface="Bookman Old Style" panose="02050604050505020204" pitchFamily="18" charset="0"/>
              </a:rPr>
              <a:t> 2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287C40-6BEB-44E0-9622-37BDE4ED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6" y="794633"/>
            <a:ext cx="7523476" cy="52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9671AD-5C9E-4298-BE6A-969D0B4E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ШАГ 2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A7EF3-1B3C-4EDE-A238-7A45ECCE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36" y="590677"/>
            <a:ext cx="8089244" cy="60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94EBC1-BFD3-4B52-88A6-F69916DF2AFE}"/>
              </a:ext>
            </a:extLst>
          </p:cNvPr>
          <p:cNvSpPr/>
          <p:nvPr/>
        </p:nvSpPr>
        <p:spPr>
          <a:xfrm>
            <a:off x="2255520" y="3162300"/>
            <a:ext cx="457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68E3B6D5-7410-44B0-AD9B-9819C7B3113A}"/>
              </a:ext>
            </a:extLst>
          </p:cNvPr>
          <p:cNvSpPr/>
          <p:nvPr/>
        </p:nvSpPr>
        <p:spPr>
          <a:xfrm>
            <a:off x="3184543" y="3215640"/>
            <a:ext cx="51816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97C41-6B95-4111-B999-8871F0753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0" y="1391602"/>
            <a:ext cx="6438680" cy="516159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DCE541-8D3A-4ACA-A923-23E0A269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304800"/>
            <a:ext cx="11369040" cy="588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Заполняем поля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Комплект подписки можно выбрать при регистрации или  в личном кабинете после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прохождения регистрации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-Если юридический и фак-</a:t>
            </a:r>
          </a:p>
          <a:p>
            <a:pPr marL="0" indent="0">
              <a:buNone/>
            </a:pPr>
            <a:r>
              <a:rPr lang="ru-RU" dirty="0" err="1">
                <a:latin typeface="Bookman Old Style" panose="02050604050505020204" pitchFamily="18" charset="0"/>
              </a:rPr>
              <a:t>тический</a:t>
            </a:r>
            <a:r>
              <a:rPr lang="ru-RU" dirty="0">
                <a:latin typeface="Bookman Old Style" panose="02050604050505020204" pitchFamily="18" charset="0"/>
              </a:rPr>
              <a:t> адрес одинаковый,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то ставим</a:t>
            </a:r>
            <a:r>
              <a:rPr lang="ru-RU" dirty="0"/>
              <a:t>  </a:t>
            </a:r>
            <a:r>
              <a:rPr lang="en-US" dirty="0"/>
              <a:t>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2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BD8B5F-9398-4B88-B85A-6FED8A79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"/>
            <a:ext cx="10515600" cy="60245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Переходим к </a:t>
            </a:r>
            <a:r>
              <a:rPr lang="ru-RU" b="1" dirty="0" err="1">
                <a:latin typeface="Bookman Old Style" panose="02050604050505020204" pitchFamily="18" charset="0"/>
              </a:rPr>
              <a:t>ШАГу</a:t>
            </a:r>
            <a:r>
              <a:rPr lang="ru-RU" b="1" dirty="0">
                <a:latin typeface="Bookman Old Style" panose="02050604050505020204" pitchFamily="18" charset="0"/>
              </a:rPr>
              <a:t> 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72655-DBCC-46BA-A44B-32232E11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15" y="665797"/>
            <a:ext cx="8980885" cy="5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7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87C24A-4C2C-4011-97AF-0A837EBA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"/>
            <a:ext cx="10515600" cy="597884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ШАГ 3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Вводим символы с изображения и нажимаем завершить регистрацию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138D0-8BE0-47CF-990F-4209BD31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93" y="1723308"/>
            <a:ext cx="977401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5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348</Words>
  <Application>Microsoft Office PowerPoint</Application>
  <PresentationFormat>Широкоэкранный</PresentationFormat>
  <Paragraphs>78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Segoe UI Black</vt:lpstr>
      <vt:lpstr>Segoe UI Emoji</vt:lpstr>
      <vt:lpstr>Тема Office</vt:lpstr>
      <vt:lpstr>Инструкция при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кабинет/профиль </vt:lpstr>
      <vt:lpstr>Оформление Комплекта подписки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сотрудников</vt:lpstr>
      <vt:lpstr>Презентация PowerPoint</vt:lpstr>
      <vt:lpstr>Презентация PowerPoint</vt:lpstr>
      <vt:lpstr>Презентация PowerPoint</vt:lpstr>
      <vt:lpstr>Регистрация сотрудника  (присоединение к Компании)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Подтверждение регистрации сотрудника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при регистрации</dc:title>
  <dc:creator>User</dc:creator>
  <cp:lastModifiedBy>User</cp:lastModifiedBy>
  <cp:revision>46</cp:revision>
  <dcterms:created xsi:type="dcterms:W3CDTF">2019-07-15T05:47:36Z</dcterms:created>
  <dcterms:modified xsi:type="dcterms:W3CDTF">2019-07-24T12:31:10Z</dcterms:modified>
</cp:coreProperties>
</file>